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801600" cy="9601200" type="A3"/>
  <p:notesSz cx="6858000" cy="9144000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40" y="-3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9B6-70B4-4824-827E-FE3D69F2637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3455-CB42-4B3C-B18E-46E34396F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59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9B6-70B4-4824-827E-FE3D69F2637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3455-CB42-4B3C-B18E-46E34396F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43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9B6-70B4-4824-827E-FE3D69F2637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3455-CB42-4B3C-B18E-46E34396F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734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9B6-70B4-4824-827E-FE3D69F2637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3455-CB42-4B3C-B18E-46E34396F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08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9B6-70B4-4824-827E-FE3D69F2637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3455-CB42-4B3C-B18E-46E34396F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03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9B6-70B4-4824-827E-FE3D69F2637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3455-CB42-4B3C-B18E-46E34396F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46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9B6-70B4-4824-827E-FE3D69F2637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3455-CB42-4B3C-B18E-46E34396F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561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9B6-70B4-4824-827E-FE3D69F2637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3455-CB42-4B3C-B18E-46E34396F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38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9B6-70B4-4824-827E-FE3D69F2637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3455-CB42-4B3C-B18E-46E34396F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39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9B6-70B4-4824-827E-FE3D69F2637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3455-CB42-4B3C-B18E-46E34396F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13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F59B6-70B4-4824-827E-FE3D69F2637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63455-CB42-4B3C-B18E-46E34396F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24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59B6-70B4-4824-827E-FE3D69F2637F}" type="datetimeFigureOut">
              <a:rPr kumimoji="1" lang="ja-JP" altLang="en-US" smtClean="0"/>
              <a:t>2017/3/8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63455-CB42-4B3C-B18E-46E34396F5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41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763753" y="8401000"/>
            <a:ext cx="5763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400" dirty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２０１７春の農作業安全運動</a:t>
            </a:r>
            <a:endParaRPr lang="zh-TW" altLang="en-US" sz="2400" dirty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 defTabSz="914400"/>
            <a:r>
              <a:rPr lang="ja-JP" altLang="en-US" sz="2400" dirty="0">
                <a:solidFill>
                  <a:prstClr val="white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○○県農業機械士協議会</a:t>
            </a:r>
            <a:endParaRPr lang="zh-TW" altLang="en-US" sz="2400" dirty="0">
              <a:solidFill>
                <a:prstClr val="white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462" y="9265096"/>
            <a:ext cx="6452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※</a:t>
            </a:r>
            <a:r>
              <a:rPr kumimoji="0" lang="ja-JP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イラスト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は</a:t>
            </a:r>
            <a:r>
              <a:rPr kumimoji="0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H28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「農作業安全ポスターデザインコンテスト</a:t>
            </a:r>
            <a:r>
              <a:rPr kumimoji="0" lang="ja-JP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」日本農業新聞</a:t>
            </a:r>
            <a:r>
              <a:rPr kumimoji="0" lang="ja-JP" altLang="en-US" sz="10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賞（奈良県　大村泰久さん</a:t>
            </a: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）の作品です</a:t>
            </a:r>
            <a:r>
              <a:rPr kumimoji="0" lang="ja-JP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</a:rPr>
              <a:t>。</a:t>
            </a:r>
            <a:endParaRPr kumimoji="0" lang="ja-JP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7" name="Picture 7" descr="\\ALRIT\Alrit共有\02_農作業安全対策\２８農林水産省予算 安全総合対策\リスクカルテ\提出版\最終版\利用の手引き\PR5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224856"/>
            <a:ext cx="6120000" cy="45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\\ALRIT\Alrit共有\02_農作業安全対策\２８農林水産省予算 安全総合対策\リスクカルテ\提出版\最終版\利用の手引き\PR6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4884233"/>
            <a:ext cx="6120000" cy="458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maff.go.jp/j/seisan/sien/sizai/s_kikaika/anzen/img/03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21" y="174684"/>
            <a:ext cx="5851961" cy="82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8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205611" y="200479"/>
            <a:ext cx="6051173" cy="449994"/>
          </a:xfrm>
          <a:prstGeom prst="rect">
            <a:avLst/>
          </a:prstGeom>
          <a:pattFill prst="wdUpDiag">
            <a:fgClr>
              <a:sysClr val="windowText" lastClr="000000"/>
            </a:fgClr>
            <a:bgClr>
              <a:srgbClr val="FFFF00"/>
            </a:bgClr>
          </a:patt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5611" y="1104331"/>
            <a:ext cx="6051173" cy="1200329"/>
          </a:xfrm>
          <a:prstGeom prst="rect">
            <a:avLst/>
          </a:prstGeom>
          <a:solidFill>
            <a:srgbClr val="F79646">
              <a:lumMod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農業では多くの事故が起きていて、死者数は建設業とほぼ同じです！働いている一人当たりでは業界最悪レベルです！！</a:t>
            </a:r>
            <a:endParaRPr kumimoji="0" lang="ja-JP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4065" y="388862"/>
            <a:ext cx="565669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ja-JP" altLang="en-US" sz="2800" dirty="0">
                <a:solidFill>
                  <a:prstClr val="black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農作業で死なないで！！</a:t>
            </a:r>
            <a:endParaRPr lang="en-US" altLang="ja-JP" sz="2800" dirty="0">
              <a:solidFill>
                <a:prstClr val="black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2" name="Picture 4" descr="\\ALRIT\Alrit共有\02_農作業安全対策\２８農林水産省予算 安全総合対策\リスクカルテ\提出版\最終版\利用の手引き\PR1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2" y="2454374"/>
            <a:ext cx="4680000" cy="350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\\ALRIT\Alrit共有\02_農作業安全対策\２８農林水産省予算 安全総合対策\リスクカルテ\提出版\最終版\利用の手引き\PR2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12" y="5956530"/>
            <a:ext cx="4680000" cy="350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\\ALRIT\Alrit共有\02_農作業安全対策\２８農林水産省予算 安全総合対策\リスクカルテ\提出版\最終版\利用の手引き\PR5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24" y="200478"/>
            <a:ext cx="6120000" cy="458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\\ALRIT\Alrit共有\02_農作業安全対策\２８農林水産省予算 安全総合対策\リスクカルテ\提出版\最終版\利用の手引き\PR6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824" y="4860571"/>
            <a:ext cx="6120000" cy="458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75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60</Words>
  <Application>Microsoft Office PowerPoint</Application>
  <PresentationFormat>A3 297x420 mm</PresentationFormat>
  <Paragraphs>5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業務部長</cp:lastModifiedBy>
  <cp:revision>3</cp:revision>
  <dcterms:created xsi:type="dcterms:W3CDTF">2016-12-27T06:32:12Z</dcterms:created>
  <dcterms:modified xsi:type="dcterms:W3CDTF">2017-03-08T00:43:34Z</dcterms:modified>
</cp:coreProperties>
</file>